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31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95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691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67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331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935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17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02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62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26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47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FAA98-CBB8-4D84-B040-42D02E41F2B0}" type="datetimeFigureOut">
              <a:rPr lang="ru-RU" smtClean="0"/>
              <a:t>27.01.2025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02F45-807B-417D-B630-E5C40E3709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10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Рекомендации родителям по формированию здорового</a:t>
            </a:r>
            <a:br>
              <a:rPr lang="ru-RU" dirty="0" smtClean="0"/>
            </a:br>
            <a:r>
              <a:rPr lang="ru-RU" dirty="0" smtClean="0"/>
              <a:t>образа жизни у детей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Здоровье Вашего ребенка является важнейшей ценностью и наша общая</a:t>
            </a:r>
          </a:p>
          <a:p>
            <a:pPr marL="0" indent="0">
              <a:buNone/>
            </a:pPr>
            <a:r>
              <a:rPr lang="ru-RU" dirty="0" smtClean="0"/>
              <a:t>задача – сохранить и укрепить его.</a:t>
            </a:r>
          </a:p>
          <a:p>
            <a:pPr marL="0" indent="0">
              <a:buNone/>
            </a:pPr>
            <a:r>
              <a:rPr lang="ru-RU" dirty="0" smtClean="0"/>
              <a:t>ПОМНИТЕ: пример родителей является определяющим при формировании</a:t>
            </a:r>
          </a:p>
          <a:p>
            <a:pPr marL="0" indent="0">
              <a:buNone/>
            </a:pPr>
            <a:r>
              <a:rPr lang="ru-RU" dirty="0" smtClean="0"/>
              <a:t>привычек и образа жизни ребенка.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11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4402832" cy="5865515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Растущий организм ребенка нуждается в особой заботе, поэтому детям</a:t>
            </a:r>
          </a:p>
          <a:p>
            <a:r>
              <a:rPr lang="ru-RU" dirty="0" smtClean="0"/>
              <a:t>необходимо соблюдать режим труда и отдыха.</a:t>
            </a:r>
          </a:p>
          <a:p>
            <a:r>
              <a:rPr lang="ru-RU" dirty="0" smtClean="0"/>
              <a:t>Приучите Вашего ребенка самого заботиться о своем здоровье: выполнять</a:t>
            </a:r>
          </a:p>
          <a:p>
            <a:r>
              <a:rPr lang="ru-RU" dirty="0" smtClean="0"/>
              <a:t>гигиенические процедуры, проветривать помещение и т.д.</a:t>
            </a:r>
          </a:p>
          <a:p>
            <a:r>
              <a:rPr lang="ru-RU" dirty="0" smtClean="0"/>
              <a:t>Контролируйте досуг вашего ребенка: просмотр телепередач, встречи с</a:t>
            </a:r>
          </a:p>
          <a:p>
            <a:r>
              <a:rPr lang="ru-RU" dirty="0" smtClean="0"/>
              <a:t>друзьями, прогулки на свежем воздухе.</a:t>
            </a:r>
          </a:p>
          <a:p>
            <a:r>
              <a:rPr lang="ru-RU" dirty="0" smtClean="0"/>
              <a:t>Традиции здорового питания в семье – залог сохранения здоровья ребенка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04006"/>
            <a:ext cx="3810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5759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Детское любопытство безгранично, дети хотят все знать о себе и о мире, в</a:t>
            </a:r>
          </a:p>
          <a:p>
            <a:r>
              <a:rPr lang="ru-RU" dirty="0" smtClean="0"/>
              <a:t>котором живут. Они имеют право знать все о своем физическом и эмоциональном</a:t>
            </a:r>
          </a:p>
          <a:p>
            <a:r>
              <a:rPr lang="ru-RU" dirty="0" smtClean="0"/>
              <a:t>развитии, о строении организма, о болезнях, которые могут их поразить.</a:t>
            </a:r>
          </a:p>
          <a:p>
            <a:r>
              <a:rPr lang="ru-RU" dirty="0" smtClean="0"/>
              <a:t>Знать свои слабые и сильные стороны, научиться помогать себе в различных</a:t>
            </a:r>
          </a:p>
          <a:p>
            <a:r>
              <a:rPr lang="ru-RU" dirty="0" smtClean="0"/>
              <a:t>ситуациях, укреплять свою волю и тело. В этом возрасте формируются привычки,</a:t>
            </a:r>
          </a:p>
          <a:p>
            <a:r>
              <a:rPr lang="ru-RU" dirty="0" smtClean="0"/>
              <a:t>которые впоследствии должны стать необходимостью.</a:t>
            </a:r>
          </a:p>
          <a:p>
            <a:r>
              <a:rPr lang="ru-RU" dirty="0" smtClean="0"/>
              <a:t>Потребность в здоровом образе жизни формируется у детей через систему</a:t>
            </a:r>
          </a:p>
          <a:p>
            <a:r>
              <a:rPr lang="ru-RU" dirty="0" smtClean="0"/>
              <a:t>знаний и представлений, </a:t>
            </a:r>
            <a:r>
              <a:rPr lang="ru-RU" dirty="0" err="1" smtClean="0"/>
              <a:t>осознаного</a:t>
            </a:r>
            <a:r>
              <a:rPr lang="ru-RU" dirty="0" smtClean="0"/>
              <a:t> отношения к занятиям физической</a:t>
            </a:r>
          </a:p>
          <a:p>
            <a:r>
              <a:rPr lang="ru-RU" dirty="0" smtClean="0"/>
              <a:t>культурой.</a:t>
            </a:r>
          </a:p>
          <a:p>
            <a:r>
              <a:rPr lang="ru-RU" dirty="0" smtClean="0"/>
              <a:t>Сегодня много говорят о здоровом образе и жизни детей, а что же конкретно</a:t>
            </a:r>
          </a:p>
          <a:p>
            <a:r>
              <a:rPr lang="ru-RU" dirty="0" smtClean="0"/>
              <a:t>относится к понятию здоровый образ жизни?</a:t>
            </a:r>
          </a:p>
          <a:p>
            <a:r>
              <a:rPr lang="ru-RU" dirty="0" smtClean="0"/>
              <a:t>Прежде всего, и пожалуй, самым главным разделом является:</a:t>
            </a:r>
          </a:p>
          <a:p>
            <a:r>
              <a:rPr lang="ru-RU" dirty="0" smtClean="0"/>
              <a:t>- режим дня (когда соответственно возрасту ребенка, а также</a:t>
            </a:r>
          </a:p>
          <a:p>
            <a:r>
              <a:rPr lang="ru-RU" dirty="0" smtClean="0"/>
              <a:t>индивидуальным особенностям идет смена режима активности и отдыха)</a:t>
            </a:r>
          </a:p>
          <a:p>
            <a:r>
              <a:rPr lang="ru-RU" dirty="0" smtClean="0"/>
              <a:t>- режим рационального питания.</a:t>
            </a:r>
          </a:p>
          <a:p>
            <a:r>
              <a:rPr lang="ru-RU" dirty="0" smtClean="0"/>
              <a:t>- закаливание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1433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Если Ваши дети Вам дороги, если Вы хотите видеть их счастливыми,</a:t>
            </a:r>
          </a:p>
          <a:p>
            <a:r>
              <a:rPr lang="ru-RU" dirty="0" smtClean="0"/>
              <a:t>помогите им сохранить свое здоровье. Постарайтесь сделать так, чтобы в Вашей</a:t>
            </a:r>
          </a:p>
          <a:p>
            <a:r>
              <a:rPr lang="ru-RU" dirty="0" smtClean="0"/>
              <a:t>семье занятия физкультурой и спортом и стали неотъемлемой частью совместного</a:t>
            </a:r>
          </a:p>
          <a:p>
            <a:r>
              <a:rPr lang="ru-RU" dirty="0" smtClean="0"/>
              <a:t>досуга.</a:t>
            </a:r>
          </a:p>
          <a:p>
            <a:r>
              <a:rPr lang="ru-RU" dirty="0" smtClean="0"/>
              <a:t>- С раннего детства воспитывайте у своих детей привычку заниматься</a:t>
            </a:r>
          </a:p>
          <a:p>
            <a:r>
              <a:rPr lang="ru-RU" dirty="0" smtClean="0"/>
              <a:t>физкультурой и спортом!</a:t>
            </a:r>
          </a:p>
          <a:p>
            <a:r>
              <a:rPr lang="ru-RU" dirty="0" smtClean="0"/>
              <a:t>- Уважайте спортивные интересы и пристрастия своего ребенка!</a:t>
            </a:r>
          </a:p>
          <a:p>
            <a:r>
              <a:rPr lang="ru-RU" dirty="0" smtClean="0"/>
              <a:t>- Поддерживайте желание участвовать в спортивных мероприятиях класса и</a:t>
            </a:r>
          </a:p>
          <a:p>
            <a:r>
              <a:rPr lang="ru-RU" dirty="0" smtClean="0"/>
              <a:t>школы!</a:t>
            </a:r>
          </a:p>
          <a:p>
            <a:r>
              <a:rPr lang="ru-RU" dirty="0" smtClean="0"/>
              <a:t>- Участвуйте в спортивных мероприятиях класса и школы, это способствует</a:t>
            </a:r>
          </a:p>
          <a:p>
            <a:r>
              <a:rPr lang="ru-RU" dirty="0" smtClean="0"/>
              <a:t>укреплению вашего авторитета в глазах собственного ребенка!</a:t>
            </a:r>
          </a:p>
          <a:p>
            <a:r>
              <a:rPr lang="ru-RU" dirty="0" smtClean="0"/>
              <a:t>- Воспитывайте в своих детях уважение к людям, занимающимся спортом!</a:t>
            </a:r>
          </a:p>
          <a:p>
            <a:r>
              <a:rPr lang="ru-RU" dirty="0" smtClean="0"/>
              <a:t>- Рассказывайте о своих спортивных достижениях в детстве и юности!</a:t>
            </a:r>
          </a:p>
          <a:p>
            <a:r>
              <a:rPr lang="ru-RU" dirty="0" smtClean="0"/>
              <a:t>- Дарите своим детям спортивный инвентарь и снаряжение!</a:t>
            </a:r>
          </a:p>
          <a:p>
            <a:r>
              <a:rPr lang="ru-RU" dirty="0" smtClean="0"/>
              <a:t>- Демонстрируйте свой пример занятий физкультурой и спортом!</a:t>
            </a:r>
          </a:p>
          <a:p>
            <a:r>
              <a:rPr lang="ru-RU" dirty="0" smtClean="0"/>
              <a:t>- Совершайте со своим ребенком прогулки на свежем воздухе всей семьей,</a:t>
            </a:r>
          </a:p>
          <a:p>
            <a:r>
              <a:rPr lang="ru-RU" dirty="0" smtClean="0"/>
              <a:t>походы и экскурсии!</a:t>
            </a:r>
          </a:p>
          <a:p>
            <a:r>
              <a:rPr lang="ru-RU" dirty="0" smtClean="0"/>
              <a:t>- Радуйтесь успехам в спорте своего ребенка и его друзей!</a:t>
            </a:r>
          </a:p>
          <a:p>
            <a:r>
              <a:rPr lang="ru-RU" dirty="0" smtClean="0"/>
              <a:t>- На самом видном месте в доме помещайте награды за спортивные</a:t>
            </a:r>
          </a:p>
          <a:p>
            <a:r>
              <a:rPr lang="ru-RU" dirty="0" smtClean="0"/>
              <a:t>достижения своего ребенка!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16582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425</Words>
  <Application>Microsoft Office PowerPoint</Application>
  <PresentationFormat>Экран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Рекомендации родителям по формированию здорового образа жизни у детей 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Рекомендации родителям по формированию здорового образа жизни у детей </dc:title>
  <dc:creator>User</dc:creator>
  <cp:lastModifiedBy>User</cp:lastModifiedBy>
  <cp:revision>1</cp:revision>
  <dcterms:created xsi:type="dcterms:W3CDTF">2025-01-27T13:06:38Z</dcterms:created>
  <dcterms:modified xsi:type="dcterms:W3CDTF">2025-01-27T13:13:58Z</dcterms:modified>
</cp:coreProperties>
</file>